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6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4" autoAdjust="0"/>
    <p:restoredTop sz="94963" autoAdjust="0"/>
  </p:normalViewPr>
  <p:slideViewPr>
    <p:cSldViewPr>
      <p:cViewPr>
        <p:scale>
          <a:sx n="100" d="100"/>
          <a:sy n="100" d="100"/>
        </p:scale>
        <p:origin x="-30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08ED8-F2DD-4E51-8179-E573DFA3EEAB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373C-DF28-4E9E-A7F3-607C0A162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373C-DF28-4E9E-A7F3-607C0A162CC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2400" y="1491844"/>
            <a:ext cx="12833280" cy="5366156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610600" cy="1447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en-US" sz="60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Welcome</a:t>
            </a:r>
            <a:endParaRPr lang="en-US" sz="60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8" name="Picture 4" descr="http://4.bp.blogspot.com/_NjdBzKI5nYs/SbfQdyNXuXI/AAAAAAAABko/nuNZY9whcGg/s400/hello+glitter+text+animation+car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3810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924800" cy="1754326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Open your book and look at the lesson</a:t>
            </a:r>
            <a:endParaRPr lang="en-US" sz="5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1752600"/>
            <a:ext cx="3429001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 flipH="1">
            <a:off x="3352800" y="3352800"/>
            <a:ext cx="4191000" cy="2971800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2819400" y="4191000"/>
            <a:ext cx="5410200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Page no-59</a:t>
            </a: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Lesson-5</a:t>
            </a:r>
            <a:endParaRPr lang="bn-BD" sz="4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648200" y="1905000"/>
            <a:ext cx="914400" cy="20574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8534400" cy="830997"/>
          </a:xfrm>
          <a:prstGeom prst="rect">
            <a:avLst/>
          </a:prstGeom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Keep quite and listen the rhyme.</a:t>
            </a:r>
            <a:endParaRPr lang="en-US" sz="48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57200"/>
            <a:ext cx="88392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you want to listen the rhyme?</a:t>
            </a:r>
            <a:endParaRPr lang="en-US" sz="4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67200" y="2438400"/>
            <a:ext cx="685800" cy="7620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746" y="3200400"/>
            <a:ext cx="8597225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n-US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Kring</a:t>
            </a: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kring</a:t>
            </a: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telephone</a:t>
            </a:r>
            <a:endParaRPr lang="en-US" sz="7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4419600"/>
            <a:ext cx="528702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Hello </a:t>
            </a:r>
            <a:r>
              <a:rPr lang="en-US" sz="8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en-US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8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4397" y="5638800"/>
            <a:ext cx="739176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7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am a cat in a hat.</a:t>
            </a:r>
            <a:endParaRPr lang="en-US" sz="7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371600"/>
            <a:ext cx="7848600" cy="1600438"/>
          </a:xfrm>
          <a:prstGeom prst="rect">
            <a:avLst/>
          </a:prstGeom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Think about the picture and </a:t>
            </a:r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tell</a:t>
            </a:r>
            <a:r>
              <a:rPr lang="en-US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names of the word.</a:t>
            </a:r>
            <a:endParaRPr lang="en-US" sz="4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ave 5"/>
          <p:cNvSpPr/>
          <p:nvPr/>
        </p:nvSpPr>
        <p:spPr>
          <a:xfrm rot="5400000">
            <a:off x="2628900" y="4533900"/>
            <a:ext cx="3657600" cy="6858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3276600"/>
            <a:ext cx="2209800" cy="707886"/>
          </a:xfrm>
          <a:prstGeom prst="rect">
            <a:avLst/>
          </a:prstGeom>
          <a:solidFill>
            <a:srgbClr val="FFFF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Group-A</a:t>
            </a:r>
            <a:endParaRPr lang="en-US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124200"/>
            <a:ext cx="2209800" cy="707886"/>
          </a:xfrm>
          <a:prstGeom prst="rect">
            <a:avLst/>
          </a:prstGeom>
          <a:solidFill>
            <a:srgbClr val="FFFF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Group-B</a:t>
            </a:r>
            <a:endParaRPr lang="en-US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371600" y="0"/>
            <a:ext cx="64770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Group work</a:t>
            </a:r>
            <a:endParaRPr lang="en-US" sz="54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9" name="Picture 8" descr="nbn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114800"/>
            <a:ext cx="1752600" cy="1143000"/>
          </a:xfrm>
          <a:prstGeom prst="rect">
            <a:avLst/>
          </a:prstGeom>
        </p:spPr>
      </p:pic>
      <p:pic>
        <p:nvPicPr>
          <p:cNvPr id="11" name="Picture 10" descr="pranvnn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962400"/>
            <a:ext cx="1714500" cy="1295400"/>
          </a:xfrm>
          <a:prstGeom prst="rect">
            <a:avLst/>
          </a:prstGeom>
        </p:spPr>
      </p:pic>
      <p:pic>
        <p:nvPicPr>
          <p:cNvPr id="12" name="Picture 11" descr="gj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5410200"/>
            <a:ext cx="1857375" cy="1447800"/>
          </a:xfrm>
          <a:prstGeom prst="rect">
            <a:avLst/>
          </a:prstGeom>
        </p:spPr>
      </p:pic>
      <p:pic>
        <p:nvPicPr>
          <p:cNvPr id="10" name="Picture 9" descr="aaaaaa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5562600"/>
            <a:ext cx="195262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0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70866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Checking learning </a:t>
            </a:r>
            <a:endParaRPr lang="en-US" sz="66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86868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Recite the rhyme with correct pronunciation </a:t>
            </a:r>
            <a:endParaRPr lang="en-US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2819400"/>
            <a:ext cx="5638800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Kring</a:t>
            </a:r>
            <a:r>
              <a:rPr lang="en-US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kring</a:t>
            </a:r>
            <a:r>
              <a:rPr lang="en-US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telephone</a:t>
            </a:r>
            <a:endParaRPr lang="en-US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1400" y="3962400"/>
            <a:ext cx="5029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Hello </a:t>
            </a:r>
            <a:r>
              <a:rPr lang="en-US" sz="4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en-US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5257800"/>
            <a:ext cx="57150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am a cat in a hat.</a:t>
            </a:r>
            <a:endParaRPr lang="en-US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hh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14600"/>
            <a:ext cx="2971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0"/>
            <a:ext cx="5105400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New word</a:t>
            </a:r>
            <a:endParaRPr lang="en-US" sz="8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09800"/>
            <a:ext cx="8229600" cy="31393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                Telephone</a:t>
            </a:r>
          </a:p>
          <a:p>
            <a:pPr algn="just"/>
            <a:r>
              <a:rPr lang="en-US" sz="6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                Hat </a:t>
            </a:r>
          </a:p>
          <a:p>
            <a:pPr algn="just"/>
            <a:r>
              <a:rPr lang="en-US" sz="6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                 </a:t>
            </a:r>
            <a:r>
              <a:rPr lang="en-US" sz="6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Kring</a:t>
            </a:r>
            <a:endParaRPr lang="en-US" sz="6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676400"/>
            <a:ext cx="4953000" cy="4876800"/>
          </a:xfrm>
          <a:prstGeom prst="rect">
            <a:avLst/>
          </a:prstGeom>
        </p:spPr>
      </p:pic>
      <p:pic>
        <p:nvPicPr>
          <p:cNvPr id="3" name="Picture 2" descr="Flowers-For-My-Fairy-Sister-yorkshire_rose-34165894-120-1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410200"/>
            <a:ext cx="11430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lowers-For-My-Fairy-Sister-yorkshire_rose-34165894-120-1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410200"/>
            <a:ext cx="11430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lowers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49935">
            <a:off x="6877877" y="3710351"/>
            <a:ext cx="1549941" cy="2700349"/>
          </a:xfrm>
          <a:prstGeom prst="rect">
            <a:avLst/>
          </a:prstGeom>
        </p:spPr>
      </p:pic>
      <p:pic>
        <p:nvPicPr>
          <p:cNvPr id="6" name="Picture 5" descr="flowers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29130" flipH="1">
            <a:off x="700088" y="3843295"/>
            <a:ext cx="1605649" cy="2298346"/>
          </a:xfrm>
          <a:prstGeom prst="rect">
            <a:avLst/>
          </a:prstGeom>
        </p:spPr>
      </p:pic>
      <p:pic>
        <p:nvPicPr>
          <p:cNvPr id="7" name="Picture 6" descr="Flowers-For-My-Fairy-Sister-yorkshire_rose-34165894-120-1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5486400"/>
            <a:ext cx="11430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7924800" cy="167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en-US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Thanks to all.</a:t>
            </a:r>
            <a:endParaRPr lang="en-US" sz="4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2743200"/>
            <a:ext cx="5105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Tajul</a:t>
            </a:r>
            <a:r>
              <a:rPr lang="en-US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Islam</a:t>
            </a:r>
          </a:p>
          <a:p>
            <a:pPr algn="ctr"/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Chrinow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Govt. Primary School</a:t>
            </a:r>
            <a:endParaRPr lang="en-US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Habigonj</a:t>
            </a:r>
            <a:r>
              <a:rPr lang="en-US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Sador</a:t>
            </a:r>
            <a:r>
              <a:rPr lang="en-US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4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Hobigonj</a:t>
            </a:r>
            <a:r>
              <a:rPr lang="en-US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74265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Teacher’s </a:t>
            </a:r>
            <a:r>
              <a:rPr lang="en-US" sz="80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Indrotuce</a:t>
            </a:r>
            <a:endParaRPr lang="en-US" sz="80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Wave 4"/>
          <p:cNvSpPr/>
          <p:nvPr/>
        </p:nvSpPr>
        <p:spPr>
          <a:xfrm rot="5400000">
            <a:off x="2019300" y="3848100"/>
            <a:ext cx="3733800" cy="4572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Jam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5705" y="2525096"/>
            <a:ext cx="3754790" cy="3124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676400"/>
            <a:ext cx="6248400" cy="470898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Class-One</a:t>
            </a:r>
          </a:p>
          <a:p>
            <a:pPr algn="ctr"/>
            <a:r>
              <a:rPr lang="en-US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Unit-5</a:t>
            </a:r>
          </a:p>
          <a:p>
            <a:pPr algn="ctr"/>
            <a:r>
              <a:rPr lang="en-US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Lesson-5</a:t>
            </a:r>
          </a:p>
          <a:p>
            <a:pPr algn="ctr"/>
            <a:r>
              <a:rPr lang="en-US" sz="48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Kring</a:t>
            </a:r>
            <a:r>
              <a:rPr lang="en-US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kring</a:t>
            </a:r>
            <a:r>
              <a:rPr lang="en-US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telephone </a:t>
            </a:r>
          </a:p>
          <a:p>
            <a:pPr algn="ctr"/>
            <a:r>
              <a:rPr lang="en-US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(First three lines)</a:t>
            </a:r>
          </a:p>
          <a:p>
            <a:pPr algn="ctr"/>
            <a:r>
              <a:rPr lang="en-US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Time- 40 minutes.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28600"/>
            <a:ext cx="7848600" cy="9511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Identity</a:t>
            </a:r>
            <a:endParaRPr lang="en-US" sz="48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304800" y="1295400"/>
            <a:ext cx="8839200" cy="3048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609600"/>
            <a:ext cx="8276344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8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like to </a:t>
            </a:r>
          </a:p>
          <a:p>
            <a:pPr algn="ctr"/>
            <a:r>
              <a:rPr lang="en-US" sz="8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a </a:t>
            </a:r>
            <a:r>
              <a:rPr lang="en-US" sz="8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picture?</a:t>
            </a:r>
            <a:endParaRPr lang="en-US" sz="8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038600"/>
            <a:ext cx="5715000" cy="1569660"/>
          </a:xfrm>
          <a:prstGeom prst="rect">
            <a:avLst/>
          </a:prstGeom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see.</a:t>
            </a:r>
            <a:endParaRPr lang="en-US" sz="96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875_BnH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837"/>
            <a:ext cx="9144000" cy="6634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1295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8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8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667000"/>
            <a:ext cx="8153400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4.1.1. Enjoy the </a:t>
            </a:r>
          </a:p>
          <a:p>
            <a:pPr algn="ctr"/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rhythm and music </a:t>
            </a:r>
          </a:p>
          <a:p>
            <a:pPr algn="ctr"/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of simple rhymes.</a:t>
            </a:r>
            <a:endParaRPr lang="en-US" sz="8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257800"/>
            <a:ext cx="76962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Kring</a:t>
            </a:r>
            <a:r>
              <a:rPr lang="en-US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kring</a:t>
            </a:r>
            <a:r>
              <a:rPr lang="en-US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telephone</a:t>
            </a:r>
            <a:endParaRPr lang="en-US" sz="6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hhh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28600"/>
            <a:ext cx="7467600" cy="4338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715000"/>
            <a:ext cx="68580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Hello </a:t>
            </a:r>
            <a:r>
              <a:rPr lang="en-US" sz="6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en-US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391400" cy="525780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638800"/>
            <a:ext cx="708660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am a cat in a hat.</a:t>
            </a:r>
            <a:endParaRPr lang="en-US" sz="6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at-with-h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52400"/>
            <a:ext cx="70866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586</TotalTime>
  <Words>165</Words>
  <Application>Microsoft Office PowerPoint</Application>
  <PresentationFormat>On-screen Show (4:3)</PresentationFormat>
  <Paragraphs>47</Paragraphs>
  <Slides>15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sagor</dc:creator>
  <cp:lastModifiedBy>sagor</cp:lastModifiedBy>
  <cp:revision>170</cp:revision>
  <dcterms:created xsi:type="dcterms:W3CDTF">2006-08-16T00:00:00Z</dcterms:created>
  <dcterms:modified xsi:type="dcterms:W3CDTF">2014-06-17T10:40:06Z</dcterms:modified>
</cp:coreProperties>
</file>